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"/>
  </p:notesMasterIdLst>
  <p:sldIdLst>
    <p:sldId id="257" r:id="rId2"/>
  </p:sldIdLst>
  <p:sldSz cx="32404050" cy="43205400"/>
  <p:notesSz cx="6858000" cy="9144000"/>
  <p:defaultTextStyle>
    <a:defPPr>
      <a:defRPr lang="en-US"/>
    </a:defPPr>
    <a:lvl1pPr marL="0" algn="l" defTabSz="241950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1pPr>
    <a:lvl2pPr marL="2419502" algn="l" defTabSz="241950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2pPr>
    <a:lvl3pPr marL="4839005" algn="l" defTabSz="241950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3pPr>
    <a:lvl4pPr marL="7258507" algn="l" defTabSz="241950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4pPr>
    <a:lvl5pPr marL="9678010" algn="l" defTabSz="241950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5pPr>
    <a:lvl6pPr marL="12097512" algn="l" defTabSz="241950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6pPr>
    <a:lvl7pPr marL="14517014" algn="l" defTabSz="241950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7pPr>
    <a:lvl8pPr marL="16936517" algn="l" defTabSz="241950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8pPr>
    <a:lvl9pPr marL="19356019" algn="l" defTabSz="241950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3608">
          <p15:clr>
            <a:srgbClr val="A4A3A4"/>
          </p15:clr>
        </p15:guide>
        <p15:guide id="4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2" autoAdjust="0"/>
  </p:normalViewPr>
  <p:slideViewPr>
    <p:cSldViewPr snapToGrid="0" snapToObjects="1">
      <p:cViewPr>
        <p:scale>
          <a:sx n="69" d="100"/>
          <a:sy n="69" d="100"/>
        </p:scale>
        <p:origin x="-2026" y="-5803"/>
      </p:cViewPr>
      <p:guideLst>
        <p:guide orient="horz" pos="1620"/>
        <p:guide pos="2880"/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111C2-C445-4427-8028-9F695391E023}" type="datetimeFigureOut">
              <a:rPr lang="pt-BR" smtClean="0"/>
              <a:t>28/07/2020</a:t>
            </a:fld>
            <a:endParaRPr lang="pt-B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C00CB-CAA3-4211-BA6E-2F7F4BC161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4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39005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1pPr>
    <a:lvl2pPr marL="2419502" algn="l" defTabSz="4839005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2pPr>
    <a:lvl3pPr marL="4839005" algn="l" defTabSz="4839005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3pPr>
    <a:lvl4pPr marL="7258507" algn="l" defTabSz="4839005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4pPr>
    <a:lvl5pPr marL="9678010" algn="l" defTabSz="4839005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5pPr>
    <a:lvl6pPr marL="12097512" algn="l" defTabSz="4839005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6pPr>
    <a:lvl7pPr marL="14517014" algn="l" defTabSz="4839005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7pPr>
    <a:lvl8pPr marL="16936517" algn="l" defTabSz="4839005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8pPr>
    <a:lvl9pPr marL="19356019" algn="l" defTabSz="4839005" rtl="0" eaLnBrk="1" latinLnBrk="0" hangingPunct="1">
      <a:defRPr sz="6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C00CB-CAA3-4211-BA6E-2F7F4BC1610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9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4" y="13421717"/>
            <a:ext cx="27543443" cy="9261160"/>
          </a:xfrm>
        </p:spPr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1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39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78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97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51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936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356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335C-CE44-6542-A033-8800EE12FE63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4BB9-C5D5-6C41-A1C1-7289C46182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1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335C-CE44-6542-A033-8800EE12FE63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4BB9-C5D5-6C41-A1C1-7289C46182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6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2937" y="1730241"/>
            <a:ext cx="7290911" cy="36864609"/>
          </a:xfrm>
        </p:spPr>
        <p:txBody>
          <a:bodyPr vert="eaVert"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03" y="1730241"/>
            <a:ext cx="21332666" cy="36864609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335C-CE44-6542-A033-8800EE12FE63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4BB9-C5D5-6C41-A1C1-7289C46182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9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335C-CE44-6542-A033-8800EE12FE63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4BB9-C5D5-6C41-A1C1-7289C46182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3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697" y="27763479"/>
            <a:ext cx="27543443" cy="8581071"/>
          </a:xfrm>
        </p:spPr>
        <p:txBody>
          <a:bodyPr anchor="t"/>
          <a:lstStyle>
            <a:lvl1pPr algn="l">
              <a:defRPr sz="21200" b="1" cap="all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697" y="18312295"/>
            <a:ext cx="27543443" cy="9451176"/>
          </a:xfrm>
        </p:spPr>
        <p:txBody>
          <a:bodyPr anchor="b"/>
          <a:lstStyle>
            <a:lvl1pPr marL="0" indent="0">
              <a:buNone/>
              <a:defRPr sz="10600">
                <a:solidFill>
                  <a:schemeClr val="tx1">
                    <a:tint val="75000"/>
                  </a:schemeClr>
                </a:solidFill>
              </a:defRPr>
            </a:lvl1pPr>
            <a:lvl2pPr marL="2419502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2pPr>
            <a:lvl3pPr marL="4839005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3pPr>
            <a:lvl4pPr marL="7258507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4pPr>
            <a:lvl5pPr marL="9678010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5pPr>
            <a:lvl6pPr marL="120975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6pPr>
            <a:lvl7pPr marL="14517014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7pPr>
            <a:lvl8pPr marL="16936517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8pPr>
            <a:lvl9pPr marL="1935601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335C-CE44-6542-A033-8800EE12FE63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4BB9-C5D5-6C41-A1C1-7289C46182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6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03" y="10081268"/>
            <a:ext cx="14311789" cy="28513565"/>
          </a:xfrm>
        </p:spPr>
        <p:txBody>
          <a:bodyPr/>
          <a:lstStyle>
            <a:lvl1pPr>
              <a:defRPr sz="14800"/>
            </a:lvl1pPr>
            <a:lvl2pPr>
              <a:defRPr sz="12700"/>
            </a:lvl2pPr>
            <a:lvl3pPr>
              <a:defRPr sz="106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059" y="10081268"/>
            <a:ext cx="14311789" cy="28513565"/>
          </a:xfrm>
        </p:spPr>
        <p:txBody>
          <a:bodyPr/>
          <a:lstStyle>
            <a:lvl1pPr>
              <a:defRPr sz="14800"/>
            </a:lvl1pPr>
            <a:lvl2pPr>
              <a:defRPr sz="12700"/>
            </a:lvl2pPr>
            <a:lvl3pPr>
              <a:defRPr sz="106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335C-CE44-6542-A033-8800EE12FE63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4BB9-C5D5-6C41-A1C1-7289C46182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3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03" y="9671214"/>
            <a:ext cx="14317416" cy="4030505"/>
          </a:xfrm>
        </p:spPr>
        <p:txBody>
          <a:bodyPr anchor="b"/>
          <a:lstStyle>
            <a:lvl1pPr marL="0" indent="0">
              <a:buNone/>
              <a:defRPr sz="12700" b="1"/>
            </a:lvl1pPr>
            <a:lvl2pPr marL="2419502" indent="0">
              <a:buNone/>
              <a:defRPr sz="10600" b="1"/>
            </a:lvl2pPr>
            <a:lvl3pPr marL="4839005" indent="0">
              <a:buNone/>
              <a:defRPr sz="9500" b="1"/>
            </a:lvl3pPr>
            <a:lvl4pPr marL="7258507" indent="0">
              <a:buNone/>
              <a:defRPr sz="8500" b="1"/>
            </a:lvl4pPr>
            <a:lvl5pPr marL="9678010" indent="0">
              <a:buNone/>
              <a:defRPr sz="8500" b="1"/>
            </a:lvl5pPr>
            <a:lvl6pPr marL="12097512" indent="0">
              <a:buNone/>
              <a:defRPr sz="8500" b="1"/>
            </a:lvl6pPr>
            <a:lvl7pPr marL="14517014" indent="0">
              <a:buNone/>
              <a:defRPr sz="8500" b="1"/>
            </a:lvl7pPr>
            <a:lvl8pPr marL="16936517" indent="0">
              <a:buNone/>
              <a:defRPr sz="8500" b="1"/>
            </a:lvl8pPr>
            <a:lvl9pPr marL="19356019" indent="0">
              <a:buNone/>
              <a:defRPr sz="85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03" y="13701710"/>
            <a:ext cx="14317416" cy="24893115"/>
          </a:xfrm>
        </p:spPr>
        <p:txBody>
          <a:bodyPr/>
          <a:lstStyle>
            <a:lvl1pPr>
              <a:defRPr sz="12700"/>
            </a:lvl1pPr>
            <a:lvl2pPr>
              <a:defRPr sz="106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0838" y="9671214"/>
            <a:ext cx="14323040" cy="4030505"/>
          </a:xfrm>
        </p:spPr>
        <p:txBody>
          <a:bodyPr anchor="b"/>
          <a:lstStyle>
            <a:lvl1pPr marL="0" indent="0">
              <a:buNone/>
              <a:defRPr sz="12700" b="1"/>
            </a:lvl1pPr>
            <a:lvl2pPr marL="2419502" indent="0">
              <a:buNone/>
              <a:defRPr sz="10600" b="1"/>
            </a:lvl2pPr>
            <a:lvl3pPr marL="4839005" indent="0">
              <a:buNone/>
              <a:defRPr sz="9500" b="1"/>
            </a:lvl3pPr>
            <a:lvl4pPr marL="7258507" indent="0">
              <a:buNone/>
              <a:defRPr sz="8500" b="1"/>
            </a:lvl4pPr>
            <a:lvl5pPr marL="9678010" indent="0">
              <a:buNone/>
              <a:defRPr sz="8500" b="1"/>
            </a:lvl5pPr>
            <a:lvl6pPr marL="12097512" indent="0">
              <a:buNone/>
              <a:defRPr sz="8500" b="1"/>
            </a:lvl6pPr>
            <a:lvl7pPr marL="14517014" indent="0">
              <a:buNone/>
              <a:defRPr sz="8500" b="1"/>
            </a:lvl7pPr>
            <a:lvl8pPr marL="16936517" indent="0">
              <a:buNone/>
              <a:defRPr sz="8500" b="1"/>
            </a:lvl8pPr>
            <a:lvl9pPr marL="19356019" indent="0">
              <a:buNone/>
              <a:defRPr sz="85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0838" y="13701710"/>
            <a:ext cx="14323040" cy="24893115"/>
          </a:xfrm>
        </p:spPr>
        <p:txBody>
          <a:bodyPr/>
          <a:lstStyle>
            <a:lvl1pPr>
              <a:defRPr sz="12700"/>
            </a:lvl1pPr>
            <a:lvl2pPr>
              <a:defRPr sz="106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335C-CE44-6542-A033-8800EE12FE63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4BB9-C5D5-6C41-A1C1-7289C46182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2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335C-CE44-6542-A033-8800EE12FE63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4BB9-C5D5-6C41-A1C1-7289C46182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6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335C-CE44-6542-A033-8800EE12FE63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4BB9-C5D5-6C41-A1C1-7289C46182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9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37" y="1720211"/>
            <a:ext cx="10660709" cy="7320919"/>
          </a:xfrm>
        </p:spPr>
        <p:txBody>
          <a:bodyPr anchor="b"/>
          <a:lstStyle>
            <a:lvl1pPr algn="l">
              <a:defRPr sz="106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084" y="1720249"/>
            <a:ext cx="18114764" cy="36874615"/>
          </a:xfrm>
        </p:spPr>
        <p:txBody>
          <a:bodyPr/>
          <a:lstStyle>
            <a:lvl1pPr>
              <a:defRPr sz="16900"/>
            </a:lvl1pPr>
            <a:lvl2pPr>
              <a:defRPr sz="14800"/>
            </a:lvl2pPr>
            <a:lvl3pPr>
              <a:defRPr sz="12700"/>
            </a:lvl3pPr>
            <a:lvl4pPr>
              <a:defRPr sz="10600"/>
            </a:lvl4pPr>
            <a:lvl5pPr>
              <a:defRPr sz="10600"/>
            </a:lvl5pPr>
            <a:lvl6pPr>
              <a:defRPr sz="10600"/>
            </a:lvl6pPr>
            <a:lvl7pPr>
              <a:defRPr sz="10600"/>
            </a:lvl7pPr>
            <a:lvl8pPr>
              <a:defRPr sz="10600"/>
            </a:lvl8pPr>
            <a:lvl9pPr>
              <a:defRPr sz="10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37" y="9041161"/>
            <a:ext cx="10660709" cy="29553695"/>
          </a:xfrm>
        </p:spPr>
        <p:txBody>
          <a:bodyPr/>
          <a:lstStyle>
            <a:lvl1pPr marL="0" indent="0">
              <a:buNone/>
              <a:defRPr sz="7400"/>
            </a:lvl1pPr>
            <a:lvl2pPr marL="2419502" indent="0">
              <a:buNone/>
              <a:defRPr sz="6400"/>
            </a:lvl2pPr>
            <a:lvl3pPr marL="4839005" indent="0">
              <a:buNone/>
              <a:defRPr sz="5300"/>
            </a:lvl3pPr>
            <a:lvl4pPr marL="7258507" indent="0">
              <a:buNone/>
              <a:defRPr sz="4800"/>
            </a:lvl4pPr>
            <a:lvl5pPr marL="9678010" indent="0">
              <a:buNone/>
              <a:defRPr sz="4800"/>
            </a:lvl5pPr>
            <a:lvl6pPr marL="12097512" indent="0">
              <a:buNone/>
              <a:defRPr sz="4800"/>
            </a:lvl6pPr>
            <a:lvl7pPr marL="14517014" indent="0">
              <a:buNone/>
              <a:defRPr sz="4800"/>
            </a:lvl7pPr>
            <a:lvl8pPr marL="16936517" indent="0">
              <a:buNone/>
              <a:defRPr sz="4800"/>
            </a:lvl8pPr>
            <a:lvl9pPr marL="19356019" indent="0">
              <a:buNone/>
              <a:defRPr sz="48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335C-CE44-6542-A033-8800EE12FE63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4BB9-C5D5-6C41-A1C1-7289C46182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3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421" y="30243788"/>
            <a:ext cx="19442430" cy="3570453"/>
          </a:xfrm>
        </p:spPr>
        <p:txBody>
          <a:bodyPr anchor="b"/>
          <a:lstStyle>
            <a:lvl1pPr algn="l">
              <a:defRPr sz="106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421" y="3860480"/>
            <a:ext cx="19442430" cy="25923240"/>
          </a:xfrm>
        </p:spPr>
        <p:txBody>
          <a:bodyPr/>
          <a:lstStyle>
            <a:lvl1pPr marL="0" indent="0">
              <a:buNone/>
              <a:defRPr sz="16900"/>
            </a:lvl1pPr>
            <a:lvl2pPr marL="2419502" indent="0">
              <a:buNone/>
              <a:defRPr sz="14800"/>
            </a:lvl2pPr>
            <a:lvl3pPr marL="4839005" indent="0">
              <a:buNone/>
              <a:defRPr sz="12700"/>
            </a:lvl3pPr>
            <a:lvl4pPr marL="7258507" indent="0">
              <a:buNone/>
              <a:defRPr sz="10600"/>
            </a:lvl4pPr>
            <a:lvl5pPr marL="9678010" indent="0">
              <a:buNone/>
              <a:defRPr sz="10600"/>
            </a:lvl5pPr>
            <a:lvl6pPr marL="12097512" indent="0">
              <a:buNone/>
              <a:defRPr sz="10600"/>
            </a:lvl6pPr>
            <a:lvl7pPr marL="14517014" indent="0">
              <a:buNone/>
              <a:defRPr sz="10600"/>
            </a:lvl7pPr>
            <a:lvl8pPr marL="16936517" indent="0">
              <a:buNone/>
              <a:defRPr sz="10600"/>
            </a:lvl8pPr>
            <a:lvl9pPr marL="19356019" indent="0">
              <a:buNone/>
              <a:defRPr sz="10600"/>
            </a:lvl9pPr>
          </a:lstStyle>
          <a:p>
            <a:r>
              <a:rPr lang="pt-BR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421" y="33814263"/>
            <a:ext cx="19442430" cy="5070635"/>
          </a:xfrm>
        </p:spPr>
        <p:txBody>
          <a:bodyPr/>
          <a:lstStyle>
            <a:lvl1pPr marL="0" indent="0">
              <a:buNone/>
              <a:defRPr sz="7400"/>
            </a:lvl1pPr>
            <a:lvl2pPr marL="2419502" indent="0">
              <a:buNone/>
              <a:defRPr sz="6400"/>
            </a:lvl2pPr>
            <a:lvl3pPr marL="4839005" indent="0">
              <a:buNone/>
              <a:defRPr sz="5300"/>
            </a:lvl3pPr>
            <a:lvl4pPr marL="7258507" indent="0">
              <a:buNone/>
              <a:defRPr sz="4800"/>
            </a:lvl4pPr>
            <a:lvl5pPr marL="9678010" indent="0">
              <a:buNone/>
              <a:defRPr sz="4800"/>
            </a:lvl5pPr>
            <a:lvl6pPr marL="12097512" indent="0">
              <a:buNone/>
              <a:defRPr sz="4800"/>
            </a:lvl6pPr>
            <a:lvl7pPr marL="14517014" indent="0">
              <a:buNone/>
              <a:defRPr sz="4800"/>
            </a:lvl7pPr>
            <a:lvl8pPr marL="16936517" indent="0">
              <a:buNone/>
              <a:defRPr sz="4800"/>
            </a:lvl8pPr>
            <a:lvl9pPr marL="19356019" indent="0">
              <a:buNone/>
              <a:defRPr sz="48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335C-CE44-6542-A033-8800EE12FE63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4BB9-C5D5-6C41-A1C1-7289C46182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03" y="1730225"/>
            <a:ext cx="29163645" cy="7200900"/>
          </a:xfrm>
          <a:prstGeom prst="rect">
            <a:avLst/>
          </a:prstGeom>
        </p:spPr>
        <p:txBody>
          <a:bodyPr vert="horz" lIns="483900" tIns="241950" rIns="483900" bIns="241950" rtlCol="0" anchor="ctr">
            <a:normAutofit/>
          </a:bodyPr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03" y="10081268"/>
            <a:ext cx="29163645" cy="28513565"/>
          </a:xfrm>
          <a:prstGeom prst="rect">
            <a:avLst/>
          </a:prstGeom>
        </p:spPr>
        <p:txBody>
          <a:bodyPr vert="horz" lIns="483900" tIns="241950" rIns="483900" bIns="241950" rtlCol="0">
            <a:normAutofit/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03" y="40045018"/>
            <a:ext cx="7560945" cy="2300289"/>
          </a:xfrm>
          <a:prstGeom prst="rect">
            <a:avLst/>
          </a:prstGeom>
        </p:spPr>
        <p:txBody>
          <a:bodyPr vert="horz" lIns="483900" tIns="241950" rIns="483900" bIns="241950" rtlCol="0" anchor="ctr"/>
          <a:lstStyle>
            <a:lvl1pPr algn="l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E616B-511B-B44F-9CE9-BE35C75A65BF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384" y="40045018"/>
            <a:ext cx="10261283" cy="2300289"/>
          </a:xfrm>
          <a:prstGeom prst="rect">
            <a:avLst/>
          </a:prstGeom>
        </p:spPr>
        <p:txBody>
          <a:bodyPr vert="horz" lIns="483900" tIns="241950" rIns="483900" bIns="241950" rtlCol="0" anchor="ctr"/>
          <a:lstStyle>
            <a:lvl1pPr algn="ctr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2903" y="40045018"/>
            <a:ext cx="7560945" cy="2300289"/>
          </a:xfrm>
          <a:prstGeom prst="rect">
            <a:avLst/>
          </a:prstGeom>
        </p:spPr>
        <p:txBody>
          <a:bodyPr vert="horz" lIns="483900" tIns="241950" rIns="483900" bIns="241950" rtlCol="0" anchor="ctr"/>
          <a:lstStyle>
            <a:lvl1pPr algn="r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1BD0C-54F9-194D-BDB9-297B1A1D19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0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2419502" rtl="0" eaLnBrk="1" latinLnBrk="0" hangingPunct="1">
        <a:spcBef>
          <a:spcPct val="0"/>
        </a:spcBef>
        <a:buNone/>
        <a:defRPr sz="2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4627" indent="-1814627" algn="l" defTabSz="2419502" rtl="0" eaLnBrk="1" latinLnBrk="0" hangingPunct="1">
        <a:spcBef>
          <a:spcPct val="20000"/>
        </a:spcBef>
        <a:buFont typeface="Arial"/>
        <a:buChar char="•"/>
        <a:defRPr sz="16900" kern="1200">
          <a:solidFill>
            <a:schemeClr val="tx1"/>
          </a:solidFill>
          <a:latin typeface="+mn-lt"/>
          <a:ea typeface="+mn-ea"/>
          <a:cs typeface="+mn-cs"/>
        </a:defRPr>
      </a:lvl1pPr>
      <a:lvl2pPr marL="3931691" indent="-1512189" algn="l" defTabSz="2419502" rtl="0" eaLnBrk="1" latinLnBrk="0" hangingPunct="1">
        <a:spcBef>
          <a:spcPct val="20000"/>
        </a:spcBef>
        <a:buFont typeface="Arial"/>
        <a:buChar char="–"/>
        <a:defRPr sz="14800" kern="1200">
          <a:solidFill>
            <a:schemeClr val="tx1"/>
          </a:solidFill>
          <a:latin typeface="+mn-lt"/>
          <a:ea typeface="+mn-ea"/>
          <a:cs typeface="+mn-cs"/>
        </a:defRPr>
      </a:lvl2pPr>
      <a:lvl3pPr marL="6048756" indent="-1209751" algn="l" defTabSz="2419502" rtl="0" eaLnBrk="1" latinLnBrk="0" hangingPunct="1">
        <a:spcBef>
          <a:spcPct val="20000"/>
        </a:spcBef>
        <a:buFont typeface="Arial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3pPr>
      <a:lvl4pPr marL="8468258" indent="-1209751" algn="l" defTabSz="2419502" rtl="0" eaLnBrk="1" latinLnBrk="0" hangingPunct="1">
        <a:spcBef>
          <a:spcPct val="20000"/>
        </a:spcBef>
        <a:buFont typeface="Arial"/>
        <a:buChar char="–"/>
        <a:defRPr sz="10600" kern="1200">
          <a:solidFill>
            <a:schemeClr val="tx1"/>
          </a:solidFill>
          <a:latin typeface="+mn-lt"/>
          <a:ea typeface="+mn-ea"/>
          <a:cs typeface="+mn-cs"/>
        </a:defRPr>
      </a:lvl4pPr>
      <a:lvl5pPr marL="10887761" indent="-1209751" algn="l" defTabSz="2419502" rtl="0" eaLnBrk="1" latinLnBrk="0" hangingPunct="1">
        <a:spcBef>
          <a:spcPct val="20000"/>
        </a:spcBef>
        <a:buFont typeface="Arial"/>
        <a:buChar char="»"/>
        <a:defRPr sz="10600" kern="1200">
          <a:solidFill>
            <a:schemeClr val="tx1"/>
          </a:solidFill>
          <a:latin typeface="+mn-lt"/>
          <a:ea typeface="+mn-ea"/>
          <a:cs typeface="+mn-cs"/>
        </a:defRPr>
      </a:lvl5pPr>
      <a:lvl6pPr marL="13307263" indent="-1209751" algn="l" defTabSz="2419502" rtl="0" eaLnBrk="1" latinLnBrk="0" hangingPunct="1">
        <a:spcBef>
          <a:spcPct val="20000"/>
        </a:spcBef>
        <a:buFont typeface="Arial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6pPr>
      <a:lvl7pPr marL="15726766" indent="-1209751" algn="l" defTabSz="2419502" rtl="0" eaLnBrk="1" latinLnBrk="0" hangingPunct="1">
        <a:spcBef>
          <a:spcPct val="20000"/>
        </a:spcBef>
        <a:buFont typeface="Arial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46268" indent="-1209751" algn="l" defTabSz="2419502" rtl="0" eaLnBrk="1" latinLnBrk="0" hangingPunct="1">
        <a:spcBef>
          <a:spcPct val="20000"/>
        </a:spcBef>
        <a:buFont typeface="Arial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5770" indent="-1209751" algn="l" defTabSz="2419502" rtl="0" eaLnBrk="1" latinLnBrk="0" hangingPunct="1">
        <a:spcBef>
          <a:spcPct val="20000"/>
        </a:spcBef>
        <a:buFont typeface="Arial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1950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419502" algn="l" defTabSz="241950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4839005" algn="l" defTabSz="241950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258507" algn="l" defTabSz="241950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678010" algn="l" defTabSz="241950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97512" algn="l" defTabSz="241950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517014" algn="l" defTabSz="241950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936517" algn="l" defTabSz="241950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9356019" algn="l" defTabSz="241950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647757" y="6384791"/>
            <a:ext cx="4756293" cy="1411955"/>
          </a:xfrm>
          <a:prstGeom prst="rect">
            <a:avLst/>
          </a:prstGeom>
        </p:spPr>
        <p:txBody>
          <a:bodyPr wrap="square" lIns="483900" tIns="241950" rIns="483900" bIns="241950">
            <a:spAutoFit/>
          </a:bodyPr>
          <a:lstStyle/>
          <a:p>
            <a:pPr algn="ctr"/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XXX</a:t>
            </a:r>
            <a:endParaRPr lang="en-US" sz="6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0362" y="1355663"/>
            <a:ext cx="25752983" cy="3443281"/>
          </a:xfrm>
          <a:prstGeom prst="rect">
            <a:avLst/>
          </a:prstGeom>
        </p:spPr>
        <p:txBody>
          <a:bodyPr wrap="square" lIns="483900" tIns="241950" rIns="483900" bIns="241950">
            <a:spAutoFit/>
          </a:bodyPr>
          <a:lstStyle/>
          <a:p>
            <a:pPr algn="ctr"/>
            <a:r>
              <a:rPr lang="en-US" sz="9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US" sz="9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9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sz="9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centralizado</a:t>
            </a:r>
            <a:endParaRPr lang="en-US" sz="9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Sobrenome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</a:t>
            </a:r>
            <a:r>
              <a:rPr lang="en-US" sz="4800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Sobrenome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B.</a:t>
            </a:r>
            <a:r>
              <a:rPr lang="en-US" sz="4800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Federal do Paraná,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Transportes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Curitiba</a:t>
            </a:r>
            <a:endParaRPr 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924702" y="7797475"/>
            <a:ext cx="6039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490186" y="18083318"/>
            <a:ext cx="4908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23313" y="23239508"/>
            <a:ext cx="7842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373598" y="7796746"/>
            <a:ext cx="1323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0255910" y="18080346"/>
            <a:ext cx="7470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8703161" y="23239508"/>
            <a:ext cx="10575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876927" y="9652734"/>
            <a:ext cx="140047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Primeiramente, identifique seu trabalho com a correspondente ID, na parte superior, à direita. Isso facilitará identificar seu trabalho e localizar rapidamente o painel correspondente. Em seguida o título, autoria e afiliação. Não modifique as logomarcas (tamanho ou cores) do evento. 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Observe que os pôsteres devem apresentar seu trabalho de forma sucinta e visual, portanto evite descrições excessivas e/ou desnecessárias. Informações complementares e detalhes deverão fazer parte de sua apresentação. 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Recomenda-se utilizar fonte Arial, nº96 para os títulos e pelo menos fonte nº20 para textos (permitindo a leitura e visualização a partir de 1,5 m de distância). No entanto não há padrões restritivos em termos de formato. Análogo para os tamanhos de figuras e quadros/tabelas (para estes, sugerimos que os mesmos sejam convertidos em figuras para colocação no cartaz). 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linha central pode ser utilizada para melhor aproveitamento do espaço, mas caso não seja necessária, poderá ser suprimida. Procure aproveitar bem o espaço disponível e torne seu pôster mais atrativo, colocando figuras, gráficos coloridos ou outros itens que facilitem a explicação do seu trabalho. 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804738" y="19965412"/>
            <a:ext cx="1400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Apresentar o objetivo e justificativa do trabalho.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942249" y="25158082"/>
            <a:ext cx="14004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Definição do teor de asfalto de projeto</a:t>
            </a:r>
          </a:p>
          <a:p>
            <a:pPr algn="just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722313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O teor ótimo foi obtido conforme diretrizes da metodologia de dosagem Marshall (DNER-ME 043/95).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9897" r="3127"/>
          <a:stretch/>
        </p:blipFill>
        <p:spPr bwMode="auto">
          <a:xfrm>
            <a:off x="1816623" y="27640585"/>
            <a:ext cx="14204828" cy="580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1816623" y="27147032"/>
            <a:ext cx="1088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Exemplo de tabela: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r="6577" b="6205"/>
          <a:stretch/>
        </p:blipFill>
        <p:spPr bwMode="auto">
          <a:xfrm>
            <a:off x="5994924" y="34936695"/>
            <a:ext cx="9791547" cy="43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1439554" y="34936695"/>
            <a:ext cx="4479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Figura 1 - Preparação das amostras: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Seleção e classificação dos agregados e </a:t>
            </a:r>
          </a:p>
          <a:p>
            <a:pPr marL="457200" indent="-457200">
              <a:buAutoNum type="alphaLcParenR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Separação da composição em atendimento à faixa de projeto.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17132969" y="19565511"/>
            <a:ext cx="1400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Descreva os principais resultados obtidos através de seu trabalho.</a:t>
            </a:r>
          </a:p>
        </p:txBody>
      </p:sp>
      <p:sp>
        <p:nvSpPr>
          <p:cNvPr id="55" name="54 CuadroTexto"/>
          <p:cNvSpPr txBox="1"/>
          <p:nvPr/>
        </p:nvSpPr>
        <p:spPr>
          <a:xfrm>
            <a:off x="17132969" y="24779924"/>
            <a:ext cx="1400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Opcional caso haja patrocinadores ou agradecimentos a fazer. 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16374184" y="9652734"/>
            <a:ext cx="0" cy="324096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12 CuadroTexto"/>
          <p:cNvSpPr txBox="1"/>
          <p:nvPr/>
        </p:nvSpPr>
        <p:spPr>
          <a:xfrm>
            <a:off x="20255910" y="28457693"/>
            <a:ext cx="7470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53 CuadroTexto"/>
          <p:cNvSpPr txBox="1"/>
          <p:nvPr/>
        </p:nvSpPr>
        <p:spPr>
          <a:xfrm>
            <a:off x="17132969" y="29994336"/>
            <a:ext cx="13394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Apresente as principais referências utilizadas em seu trabalho, citadas no pôster (se for preciso, organize em coluna dupla).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529948FD-524A-405A-A7C5-AB769B9933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1722" y="442495"/>
            <a:ext cx="5453202" cy="5453202"/>
          </a:xfrm>
          <a:prstGeom prst="rect">
            <a:avLst/>
          </a:prstGeom>
        </p:spPr>
      </p:pic>
      <p:grpSp>
        <p:nvGrpSpPr>
          <p:cNvPr id="50" name="Group 3">
            <a:extLst>
              <a:ext uri="{FF2B5EF4-FFF2-40B4-BE49-F238E27FC236}">
                <a16:creationId xmlns:a16="http://schemas.microsoft.com/office/drawing/2014/main" id="{71C96909-291C-46B6-8451-438D9002C612}"/>
              </a:ext>
            </a:extLst>
          </p:cNvPr>
          <p:cNvGrpSpPr/>
          <p:nvPr/>
        </p:nvGrpSpPr>
        <p:grpSpPr>
          <a:xfrm>
            <a:off x="5994924" y="-98953"/>
            <a:ext cx="25518477" cy="1691184"/>
            <a:chOff x="0" y="0"/>
            <a:chExt cx="4696835" cy="571500"/>
          </a:xfrm>
        </p:grpSpPr>
        <p:sp>
          <p:nvSpPr>
            <p:cNvPr id="51" name="Freeform 4">
              <a:extLst>
                <a:ext uri="{FF2B5EF4-FFF2-40B4-BE49-F238E27FC236}">
                  <a16:creationId xmlns:a16="http://schemas.microsoft.com/office/drawing/2014/main" id="{368A33F2-C1EB-4A70-ADE6-FD14EDFD0303}"/>
                </a:ext>
              </a:extLst>
            </p:cNvPr>
            <p:cNvSpPr/>
            <p:nvPr/>
          </p:nvSpPr>
          <p:spPr>
            <a:xfrm>
              <a:off x="0" y="255270"/>
              <a:ext cx="4696835" cy="69850"/>
            </a:xfrm>
            <a:custGeom>
              <a:avLst/>
              <a:gdLst/>
              <a:ahLst/>
              <a:cxnLst/>
              <a:rect l="l" t="t" r="r" b="b"/>
              <a:pathLst>
                <a:path w="4696835" h="69850">
                  <a:moveTo>
                    <a:pt x="440600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696835" y="69850"/>
                  </a:lnTo>
                  <a:lnTo>
                    <a:pt x="4696835" y="0"/>
                  </a:lnTo>
                  <a:close/>
                </a:path>
              </a:pathLst>
            </a:custGeom>
            <a:solidFill>
              <a:srgbClr val="F3C92A"/>
            </a:solidFill>
          </p:spPr>
        </p:sp>
      </p:grpSp>
      <p:grpSp>
        <p:nvGrpSpPr>
          <p:cNvPr id="52" name="Group 5">
            <a:extLst>
              <a:ext uri="{FF2B5EF4-FFF2-40B4-BE49-F238E27FC236}">
                <a16:creationId xmlns:a16="http://schemas.microsoft.com/office/drawing/2014/main" id="{13CF30E7-9866-4583-A5F6-1E2E6FBA5D54}"/>
              </a:ext>
            </a:extLst>
          </p:cNvPr>
          <p:cNvGrpSpPr/>
          <p:nvPr/>
        </p:nvGrpSpPr>
        <p:grpSpPr>
          <a:xfrm>
            <a:off x="5994924" y="4988044"/>
            <a:ext cx="25518473" cy="1555490"/>
            <a:chOff x="0" y="0"/>
            <a:chExt cx="4781066" cy="571500"/>
          </a:xfrm>
        </p:grpSpPr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9FF96BF4-778E-4191-B08D-DE0E9DB55BF7}"/>
                </a:ext>
              </a:extLst>
            </p:cNvPr>
            <p:cNvSpPr/>
            <p:nvPr/>
          </p:nvSpPr>
          <p:spPr>
            <a:xfrm>
              <a:off x="0" y="255270"/>
              <a:ext cx="4781066" cy="69850"/>
            </a:xfrm>
            <a:custGeom>
              <a:avLst/>
              <a:gdLst/>
              <a:ahLst/>
              <a:cxnLst/>
              <a:rect l="l" t="t" r="r" b="b"/>
              <a:pathLst>
                <a:path w="4781066" h="69850">
                  <a:moveTo>
                    <a:pt x="449023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81066" y="69850"/>
                  </a:lnTo>
                  <a:lnTo>
                    <a:pt x="4781066" y="0"/>
                  </a:lnTo>
                  <a:close/>
                </a:path>
              </a:pathLst>
            </a:custGeom>
            <a:solidFill>
              <a:srgbClr val="F58734"/>
            </a:solidFill>
          </p:spPr>
        </p:sp>
      </p:grpSp>
      <p:sp>
        <p:nvSpPr>
          <p:cNvPr id="59" name="53 CuadroTexto">
            <a:extLst>
              <a:ext uri="{FF2B5EF4-FFF2-40B4-BE49-F238E27FC236}">
                <a16:creationId xmlns:a16="http://schemas.microsoft.com/office/drawing/2014/main" id="{F6318430-7165-47EF-AF52-2E97449132C8}"/>
              </a:ext>
            </a:extLst>
          </p:cNvPr>
          <p:cNvSpPr txBox="1"/>
          <p:nvPr/>
        </p:nvSpPr>
        <p:spPr>
          <a:xfrm>
            <a:off x="17132965" y="9613246"/>
            <a:ext cx="13394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 conta do momento atual, as apresentações serão realizadas em plataforma online.</a:t>
            </a:r>
          </a:p>
        </p:txBody>
      </p:sp>
    </p:spTree>
    <p:extLst>
      <p:ext uri="{BB962C8B-B14F-4D97-AF65-F5344CB8AC3E}">
        <p14:creationId xmlns:p14="http://schemas.microsoft.com/office/powerpoint/2010/main" val="11151615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440</TotalTime>
  <Words>355</Words>
  <Application>Microsoft Office PowerPoint</Application>
  <PresentationFormat>Personalizar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Neopix Design</dc:creator>
  <cp:lastModifiedBy>Mariana Souza</cp:lastModifiedBy>
  <cp:revision>83</cp:revision>
  <cp:lastPrinted>2016-09-06T19:45:05Z</cp:lastPrinted>
  <dcterms:created xsi:type="dcterms:W3CDTF">2016-02-03T12:07:36Z</dcterms:created>
  <dcterms:modified xsi:type="dcterms:W3CDTF">2020-07-28T16:17:24Z</dcterms:modified>
</cp:coreProperties>
</file>