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5E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34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9AA2E-B90B-4CAC-BD7A-58D54A56A28D}" type="datetimeFigureOut">
              <a:rPr lang="pt-BR" smtClean="0"/>
              <a:t>21/11/2020</a:t>
            </a:fld>
            <a:endParaRPr lang="pt-B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pt-B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820DE-2C77-4EEF-ADCD-2D81D3CBBCE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87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873-6A15-42AC-B313-91F7C2223D70}" type="datetime1">
              <a:rPr lang="es-ES" smtClean="0"/>
              <a:t>21/11/2020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sss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D69CF-6AF9-46E2-B622-8F24F850084E}" type="datetime1">
              <a:rPr lang="es-ES" smtClean="0"/>
              <a:t>21/11/2020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sss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E6B07-8C6D-4503-A736-2318B094FB6D}" type="datetime1">
              <a:rPr lang="es-ES" smtClean="0"/>
              <a:t>21/11/2020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sss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8A6B3-05E3-456A-8CB1-0B8560B50CFB}" type="datetime1">
              <a:rPr lang="es-ES" smtClean="0"/>
              <a:t>21/11/2020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sss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887E8-8406-4B60-8746-423BA7F1049D}" type="datetime1">
              <a:rPr lang="es-ES" smtClean="0"/>
              <a:t>21/11/2020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sss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228E2-7A36-4946-8654-E7FB4F96BCE1}" type="datetime1">
              <a:rPr lang="es-ES" smtClean="0"/>
              <a:t>21/11/2020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sss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99B54-D580-4540-9E2B-1B738CC4F826}" type="datetime1">
              <a:rPr lang="es-ES" smtClean="0"/>
              <a:t>21/11/2020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sss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55083-BED7-4362-BD85-DD4C9B580DE1}" type="datetime1">
              <a:rPr lang="es-ES" smtClean="0"/>
              <a:t>21/11/2020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sss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7710-7746-440D-AA80-184AD1BA5C0E}" type="datetime1">
              <a:rPr lang="es-ES" smtClean="0"/>
              <a:t>21/11/2020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sss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B99B3-00C4-49C4-AB6D-C4485A367709}" type="datetime1">
              <a:rPr lang="es-ES" smtClean="0"/>
              <a:t>21/11/2020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sss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9939A-AF30-4D7D-A470-512EDA54639F}" type="datetime1">
              <a:rPr lang="es-ES" smtClean="0"/>
              <a:t>21/11/2020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/>
              <a:t>sss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45AAD-866D-487E-80B5-0512716FC9E5}" type="datetime1">
              <a:rPr lang="es-ES" smtClean="0"/>
              <a:t>21/11/2020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/>
              <a:t>sss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>
            <a:extLst>
              <a:ext uri="{FF2B5EF4-FFF2-40B4-BE49-F238E27FC236}">
                <a16:creationId xmlns:a16="http://schemas.microsoft.com/office/drawing/2014/main" id="{E9D70B0E-CF9B-4854-8934-39D053BF4BA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31582" y="361643"/>
            <a:ext cx="1280036" cy="1280036"/>
          </a:xfrm>
          <a:prstGeom prst="rect">
            <a:avLst/>
          </a:prstGeom>
        </p:spPr>
      </p:pic>
      <p:grpSp>
        <p:nvGrpSpPr>
          <p:cNvPr id="18" name="Group 3">
            <a:extLst>
              <a:ext uri="{FF2B5EF4-FFF2-40B4-BE49-F238E27FC236}">
                <a16:creationId xmlns:a16="http://schemas.microsoft.com/office/drawing/2014/main" id="{BEF6E3B5-50AF-4B47-83C0-9D692025564F}"/>
              </a:ext>
            </a:extLst>
          </p:cNvPr>
          <p:cNvGrpSpPr/>
          <p:nvPr/>
        </p:nvGrpSpPr>
        <p:grpSpPr>
          <a:xfrm>
            <a:off x="1611618" y="-835"/>
            <a:ext cx="7196299" cy="814038"/>
            <a:chOff x="0" y="0"/>
            <a:chExt cx="4696835" cy="571500"/>
          </a:xfrm>
        </p:grpSpPr>
        <p:sp>
          <p:nvSpPr>
            <p:cNvPr id="19" name="Freeform 4">
              <a:extLst>
                <a:ext uri="{FF2B5EF4-FFF2-40B4-BE49-F238E27FC236}">
                  <a16:creationId xmlns:a16="http://schemas.microsoft.com/office/drawing/2014/main" id="{2EE70891-BB07-42E0-AE74-D04CACB50066}"/>
                </a:ext>
              </a:extLst>
            </p:cNvPr>
            <p:cNvSpPr/>
            <p:nvPr/>
          </p:nvSpPr>
          <p:spPr>
            <a:xfrm>
              <a:off x="0" y="255270"/>
              <a:ext cx="4696835" cy="69850"/>
            </a:xfrm>
            <a:custGeom>
              <a:avLst/>
              <a:gdLst/>
              <a:ahLst/>
              <a:cxnLst/>
              <a:rect l="l" t="t" r="r" b="b"/>
              <a:pathLst>
                <a:path w="4696835" h="69850">
                  <a:moveTo>
                    <a:pt x="4406005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4696835" y="69850"/>
                  </a:lnTo>
                  <a:lnTo>
                    <a:pt x="4696835" y="0"/>
                  </a:lnTo>
                  <a:close/>
                </a:path>
              </a:pathLst>
            </a:custGeom>
            <a:solidFill>
              <a:srgbClr val="F3C92A"/>
            </a:solidFill>
          </p:spPr>
        </p:sp>
      </p:grpSp>
      <p:grpSp>
        <p:nvGrpSpPr>
          <p:cNvPr id="20" name="Group 5">
            <a:extLst>
              <a:ext uri="{FF2B5EF4-FFF2-40B4-BE49-F238E27FC236}">
                <a16:creationId xmlns:a16="http://schemas.microsoft.com/office/drawing/2014/main" id="{F73E78B3-200A-40CA-9FAB-E4A530C27371}"/>
              </a:ext>
            </a:extLst>
          </p:cNvPr>
          <p:cNvGrpSpPr/>
          <p:nvPr/>
        </p:nvGrpSpPr>
        <p:grpSpPr>
          <a:xfrm>
            <a:off x="1611619" y="1240262"/>
            <a:ext cx="7196298" cy="799696"/>
            <a:chOff x="0" y="0"/>
            <a:chExt cx="4781066" cy="571500"/>
          </a:xfrm>
        </p:grpSpPr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7627910B-0A94-412F-A853-2F5E0017C14B}"/>
                </a:ext>
              </a:extLst>
            </p:cNvPr>
            <p:cNvSpPr/>
            <p:nvPr/>
          </p:nvSpPr>
          <p:spPr>
            <a:xfrm>
              <a:off x="0" y="255270"/>
              <a:ext cx="4781066" cy="69850"/>
            </a:xfrm>
            <a:custGeom>
              <a:avLst/>
              <a:gdLst/>
              <a:ahLst/>
              <a:cxnLst/>
              <a:rect l="l" t="t" r="r" b="b"/>
              <a:pathLst>
                <a:path w="4781066" h="69850">
                  <a:moveTo>
                    <a:pt x="4490236" y="0"/>
                  </a:moveTo>
                  <a:lnTo>
                    <a:pt x="0" y="0"/>
                  </a:lnTo>
                  <a:lnTo>
                    <a:pt x="0" y="69850"/>
                  </a:lnTo>
                  <a:lnTo>
                    <a:pt x="4781066" y="69850"/>
                  </a:lnTo>
                  <a:lnTo>
                    <a:pt x="4781066" y="0"/>
                  </a:lnTo>
                  <a:close/>
                </a:path>
              </a:pathLst>
            </a:custGeom>
            <a:solidFill>
              <a:srgbClr val="F58734"/>
            </a:solidFill>
          </p:spPr>
        </p:sp>
      </p:grpSp>
      <p:sp>
        <p:nvSpPr>
          <p:cNvPr id="28" name="TextBox 11">
            <a:extLst>
              <a:ext uri="{FF2B5EF4-FFF2-40B4-BE49-F238E27FC236}">
                <a16:creationId xmlns:a16="http://schemas.microsoft.com/office/drawing/2014/main" id="{24B668D4-ABAE-4048-A330-FEBA069A06CA}"/>
              </a:ext>
            </a:extLst>
          </p:cNvPr>
          <p:cNvSpPr txBox="1"/>
          <p:nvPr/>
        </p:nvSpPr>
        <p:spPr>
          <a:xfrm>
            <a:off x="2682086" y="2561612"/>
            <a:ext cx="3781876" cy="54245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533"/>
              </a:lnSpc>
            </a:pPr>
            <a:r>
              <a:rPr lang="en-US" sz="3238" dirty="0" err="1">
                <a:solidFill>
                  <a:srgbClr val="000000"/>
                </a:solidFill>
                <a:latin typeface="Montserrat Bold"/>
              </a:rPr>
              <a:t>Título</a:t>
            </a:r>
            <a:r>
              <a:rPr lang="en-US" sz="3238" dirty="0">
                <a:solidFill>
                  <a:srgbClr val="000000"/>
                </a:solidFill>
                <a:latin typeface="Montserrat Bold"/>
              </a:rPr>
              <a:t> do </a:t>
            </a:r>
            <a:r>
              <a:rPr lang="en-US" sz="3238" dirty="0" err="1">
                <a:solidFill>
                  <a:srgbClr val="000000"/>
                </a:solidFill>
                <a:latin typeface="Montserrat Bold"/>
              </a:rPr>
              <a:t>Trabalho</a:t>
            </a:r>
            <a:endParaRPr lang="en-US" sz="3238" dirty="0">
              <a:solidFill>
                <a:srgbClr val="000000"/>
              </a:solidFill>
              <a:latin typeface="Montserrat Bold"/>
            </a:endParaRPr>
          </a:p>
        </p:txBody>
      </p:sp>
      <p:sp>
        <p:nvSpPr>
          <p:cNvPr id="29" name="TextBox 13">
            <a:extLst>
              <a:ext uri="{FF2B5EF4-FFF2-40B4-BE49-F238E27FC236}">
                <a16:creationId xmlns:a16="http://schemas.microsoft.com/office/drawing/2014/main" id="{D80BC862-4CEF-4630-B9A5-FD028859DD10}"/>
              </a:ext>
            </a:extLst>
          </p:cNvPr>
          <p:cNvSpPr txBox="1"/>
          <p:nvPr/>
        </p:nvSpPr>
        <p:spPr>
          <a:xfrm>
            <a:off x="755576" y="3437148"/>
            <a:ext cx="7831628" cy="7117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940"/>
              </a:lnSpc>
            </a:pPr>
            <a:r>
              <a:rPr lang="en-US" sz="2100" dirty="0" err="1">
                <a:solidFill>
                  <a:srgbClr val="000000"/>
                </a:solidFill>
                <a:latin typeface="Open Sans"/>
              </a:rPr>
              <a:t>Autores</a:t>
            </a:r>
            <a:r>
              <a:rPr lang="en-US" sz="2100" dirty="0">
                <a:solidFill>
                  <a:srgbClr val="000000"/>
                </a:solidFill>
                <a:latin typeface="Open Sans"/>
              </a:rPr>
              <a:t>: </a:t>
            </a:r>
            <a:r>
              <a:rPr lang="en-US" sz="2100" dirty="0" err="1">
                <a:solidFill>
                  <a:srgbClr val="000000"/>
                </a:solidFill>
                <a:latin typeface="Open Sans"/>
              </a:rPr>
              <a:t>Fulano</a:t>
            </a:r>
            <a:r>
              <a:rPr lang="en-US" sz="2100" dirty="0">
                <a:solidFill>
                  <a:srgbClr val="000000"/>
                </a:solidFill>
                <a:latin typeface="Open Sans"/>
              </a:rPr>
              <a:t>, A.; </a:t>
            </a:r>
            <a:r>
              <a:rPr lang="en-US" sz="2100" dirty="0" err="1">
                <a:solidFill>
                  <a:srgbClr val="000000"/>
                </a:solidFill>
                <a:latin typeface="Open Sans"/>
              </a:rPr>
              <a:t>Ciclano</a:t>
            </a:r>
            <a:r>
              <a:rPr lang="en-US" sz="2100" dirty="0">
                <a:solidFill>
                  <a:srgbClr val="000000"/>
                </a:solidFill>
                <a:latin typeface="Open Sans"/>
              </a:rPr>
              <a:t>, B. (</a:t>
            </a:r>
            <a:r>
              <a:rPr lang="en-US" sz="2100" dirty="0" err="1">
                <a:solidFill>
                  <a:srgbClr val="000000"/>
                </a:solidFill>
                <a:latin typeface="Open Sans"/>
              </a:rPr>
              <a:t>apresentador</a:t>
            </a:r>
            <a:r>
              <a:rPr lang="en-US" sz="210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2100" dirty="0" err="1">
                <a:solidFill>
                  <a:srgbClr val="000000"/>
                </a:solidFill>
                <a:latin typeface="Open Sans"/>
              </a:rPr>
              <a:t>sublinhado</a:t>
            </a:r>
            <a:r>
              <a:rPr lang="en-US" sz="2100" dirty="0">
                <a:solidFill>
                  <a:srgbClr val="000000"/>
                </a:solidFill>
                <a:latin typeface="Open Sans"/>
              </a:rPr>
              <a:t>)</a:t>
            </a:r>
          </a:p>
          <a:p>
            <a:pPr algn="ctr">
              <a:lnSpc>
                <a:spcPts val="2940"/>
              </a:lnSpc>
            </a:pPr>
            <a:r>
              <a:rPr lang="en-US" sz="2100" dirty="0" err="1">
                <a:solidFill>
                  <a:srgbClr val="000000"/>
                </a:solidFill>
                <a:latin typeface="Open Sans"/>
              </a:rPr>
              <a:t>Universidade</a:t>
            </a:r>
            <a:r>
              <a:rPr lang="en-US" sz="2100" dirty="0">
                <a:solidFill>
                  <a:srgbClr val="000000"/>
                </a:solidFill>
                <a:latin typeface="Open Sans"/>
              </a:rPr>
              <a:t> Federal do Paraná, </a:t>
            </a:r>
            <a:r>
              <a:rPr lang="en-US" sz="2100" dirty="0" err="1">
                <a:solidFill>
                  <a:srgbClr val="000000"/>
                </a:solidFill>
                <a:latin typeface="Open Sans"/>
              </a:rPr>
              <a:t>Depto</a:t>
            </a:r>
            <a:r>
              <a:rPr lang="en-US" sz="2100" dirty="0">
                <a:solidFill>
                  <a:srgbClr val="000000"/>
                </a:solidFill>
                <a:latin typeface="Open Sans"/>
              </a:rPr>
              <a:t>. de </a:t>
            </a:r>
            <a:r>
              <a:rPr lang="en-US" sz="2100" dirty="0" err="1">
                <a:solidFill>
                  <a:srgbClr val="000000"/>
                </a:solidFill>
                <a:latin typeface="Open Sans"/>
              </a:rPr>
              <a:t>Transportes</a:t>
            </a:r>
            <a:r>
              <a:rPr lang="en-US" sz="2100" dirty="0">
                <a:solidFill>
                  <a:srgbClr val="000000"/>
                </a:solidFill>
                <a:latin typeface="Open Sans"/>
              </a:rPr>
              <a:t>, Curitiba</a:t>
            </a:r>
          </a:p>
        </p:txBody>
      </p:sp>
      <p:sp>
        <p:nvSpPr>
          <p:cNvPr id="30" name="TextBox 14">
            <a:extLst>
              <a:ext uri="{FF2B5EF4-FFF2-40B4-BE49-F238E27FC236}">
                <a16:creationId xmlns:a16="http://schemas.microsoft.com/office/drawing/2014/main" id="{8E947EC0-6344-42C7-87FC-D1DEF8F1E6AF}"/>
              </a:ext>
            </a:extLst>
          </p:cNvPr>
          <p:cNvSpPr txBox="1"/>
          <p:nvPr/>
        </p:nvSpPr>
        <p:spPr>
          <a:xfrm>
            <a:off x="1475648" y="4719552"/>
            <a:ext cx="6192689" cy="30354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576"/>
              </a:lnSpc>
            </a:pPr>
            <a:r>
              <a:rPr lang="en-US" sz="1840" dirty="0" err="1">
                <a:solidFill>
                  <a:srgbClr val="000000"/>
                </a:solidFill>
                <a:latin typeface="Open Sans"/>
              </a:rPr>
              <a:t>Apoio</a:t>
            </a:r>
            <a:r>
              <a:rPr lang="en-US" sz="1840" dirty="0">
                <a:solidFill>
                  <a:srgbClr val="000000"/>
                </a:solidFill>
                <a:latin typeface="Open Sans"/>
              </a:rPr>
              <a:t> (</a:t>
            </a:r>
            <a:r>
              <a:rPr lang="en-US" sz="1840" dirty="0" err="1">
                <a:solidFill>
                  <a:srgbClr val="000000"/>
                </a:solidFill>
                <a:latin typeface="Open Sans"/>
              </a:rPr>
              <a:t>colocar</a:t>
            </a:r>
            <a:r>
              <a:rPr lang="en-US" sz="1840" dirty="0">
                <a:solidFill>
                  <a:srgbClr val="000000"/>
                </a:solidFill>
                <a:latin typeface="Open Sans"/>
              </a:rPr>
              <a:t>, </a:t>
            </a:r>
            <a:r>
              <a:rPr lang="en-US" sz="1840" dirty="0" err="1">
                <a:solidFill>
                  <a:srgbClr val="000000"/>
                </a:solidFill>
                <a:latin typeface="Open Sans"/>
              </a:rPr>
              <a:t>caso</a:t>
            </a:r>
            <a:r>
              <a:rPr lang="en-US" sz="1840" dirty="0">
                <a:solidFill>
                  <a:srgbClr val="000000"/>
                </a:solidFill>
                <a:latin typeface="Open Sans"/>
              </a:rPr>
              <a:t> o </a:t>
            </a:r>
            <a:r>
              <a:rPr lang="en-US" sz="1840" dirty="0" err="1">
                <a:solidFill>
                  <a:srgbClr val="000000"/>
                </a:solidFill>
                <a:latin typeface="Open Sans"/>
              </a:rPr>
              <a:t>trabalho</a:t>
            </a:r>
            <a:r>
              <a:rPr lang="en-US" sz="184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1840" dirty="0" err="1">
                <a:solidFill>
                  <a:srgbClr val="000000"/>
                </a:solidFill>
                <a:latin typeface="Open Sans"/>
              </a:rPr>
              <a:t>tenha</a:t>
            </a:r>
            <a:r>
              <a:rPr lang="en-US" sz="184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1840" dirty="0" err="1">
                <a:solidFill>
                  <a:srgbClr val="000000"/>
                </a:solidFill>
                <a:latin typeface="Open Sans"/>
              </a:rPr>
              <a:t>tido</a:t>
            </a:r>
            <a:r>
              <a:rPr lang="en-US" sz="184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1840" dirty="0" err="1">
                <a:solidFill>
                  <a:srgbClr val="000000"/>
                </a:solidFill>
                <a:latin typeface="Open Sans"/>
              </a:rPr>
              <a:t>apoio</a:t>
            </a:r>
            <a:r>
              <a:rPr lang="en-US" sz="1840" dirty="0">
                <a:solidFill>
                  <a:srgbClr val="000000"/>
                </a:solidFill>
                <a:latin typeface="Open Sans"/>
              </a:rPr>
              <a:t> </a:t>
            </a:r>
            <a:r>
              <a:rPr lang="en-US" sz="1840" dirty="0" err="1">
                <a:solidFill>
                  <a:srgbClr val="000000"/>
                </a:solidFill>
                <a:latin typeface="Open Sans"/>
              </a:rPr>
              <a:t>financeiro</a:t>
            </a:r>
            <a:r>
              <a:rPr lang="en-US" sz="1840" dirty="0">
                <a:solidFill>
                  <a:srgbClr val="000000"/>
                </a:solidFill>
                <a:latin typeface="Open Sans"/>
              </a:rPr>
              <a:t>):</a:t>
            </a:r>
          </a:p>
        </p:txBody>
      </p:sp>
      <p:grpSp>
        <p:nvGrpSpPr>
          <p:cNvPr id="32" name="1 Grupo">
            <a:extLst>
              <a:ext uri="{FF2B5EF4-FFF2-40B4-BE49-F238E27FC236}">
                <a16:creationId xmlns:a16="http://schemas.microsoft.com/office/drawing/2014/main" id="{50E4AA7D-6513-4FF3-A951-FA6C4090D0FB}"/>
              </a:ext>
            </a:extLst>
          </p:cNvPr>
          <p:cNvGrpSpPr>
            <a:grpSpLocks noChangeAspect="1"/>
          </p:cNvGrpSpPr>
          <p:nvPr/>
        </p:nvGrpSpPr>
        <p:grpSpPr>
          <a:xfrm>
            <a:off x="333830" y="6342405"/>
            <a:ext cx="8476333" cy="152826"/>
            <a:chOff x="3027317" y="705836"/>
            <a:chExt cx="6729197" cy="98087"/>
          </a:xfrm>
        </p:grpSpPr>
        <p:sp>
          <p:nvSpPr>
            <p:cNvPr id="33" name="2 Rectángulo">
              <a:extLst>
                <a:ext uri="{FF2B5EF4-FFF2-40B4-BE49-F238E27FC236}">
                  <a16:creationId xmlns:a16="http://schemas.microsoft.com/office/drawing/2014/main" id="{FCBE7301-B961-44D6-BFEC-F538BE3440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27317" y="770272"/>
              <a:ext cx="6729197" cy="3365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3 Rectángulo">
              <a:extLst>
                <a:ext uri="{FF2B5EF4-FFF2-40B4-BE49-F238E27FC236}">
                  <a16:creationId xmlns:a16="http://schemas.microsoft.com/office/drawing/2014/main" id="{4D2DD816-0436-4948-9288-46A6F686B9F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27317" y="736930"/>
              <a:ext cx="6729197" cy="3365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4 Rectángulo">
              <a:extLst>
                <a:ext uri="{FF2B5EF4-FFF2-40B4-BE49-F238E27FC236}">
                  <a16:creationId xmlns:a16="http://schemas.microsoft.com/office/drawing/2014/main" id="{0C57010C-6109-4486-B95C-D0BA11BDE0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3027317" y="705836"/>
              <a:ext cx="6729197" cy="33651"/>
            </a:xfrm>
            <a:prstGeom prst="rect">
              <a:avLst/>
            </a:prstGeom>
            <a:solidFill>
              <a:srgbClr val="FFDF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A2DFF5CC-4239-46D1-941D-99FCAD3C7A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0012" y="5364530"/>
            <a:ext cx="2523963" cy="640135"/>
          </a:xfrm>
          <a:prstGeom prst="rect">
            <a:avLst/>
          </a:prstGeom>
        </p:spPr>
      </p:pic>
      <p:sp>
        <p:nvSpPr>
          <p:cNvPr id="22" name="Retângulo 21">
            <a:extLst>
              <a:ext uri="{FF2B5EF4-FFF2-40B4-BE49-F238E27FC236}">
                <a16:creationId xmlns:a16="http://schemas.microsoft.com/office/drawing/2014/main" id="{4559C3C3-2559-417C-8895-89C480CA443F}"/>
              </a:ext>
            </a:extLst>
          </p:cNvPr>
          <p:cNvSpPr/>
          <p:nvPr/>
        </p:nvSpPr>
        <p:spPr>
          <a:xfrm>
            <a:off x="3086373" y="5446071"/>
            <a:ext cx="297124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40"/>
              </a:lnSpc>
            </a:pPr>
            <a:r>
              <a:rPr lang="en-US" sz="1200" dirty="0" err="1">
                <a:solidFill>
                  <a:srgbClr val="000000"/>
                </a:solidFill>
                <a:latin typeface="Josefin Sans Regular"/>
              </a:rPr>
              <a:t>Espaço</a:t>
            </a:r>
            <a:r>
              <a:rPr lang="en-US" sz="1200" dirty="0">
                <a:solidFill>
                  <a:srgbClr val="000000"/>
                </a:solidFill>
                <a:latin typeface="Josefin Sans Regular"/>
              </a:rPr>
              <a:t> para </a:t>
            </a:r>
            <a:r>
              <a:rPr lang="en-US" sz="1200" dirty="0" err="1">
                <a:solidFill>
                  <a:srgbClr val="000000"/>
                </a:solidFill>
                <a:latin typeface="Josefin Sans Regular"/>
              </a:rPr>
              <a:t>colocar</a:t>
            </a:r>
            <a:r>
              <a:rPr lang="en-US" sz="1200" dirty="0">
                <a:solidFill>
                  <a:srgbClr val="000000"/>
                </a:solidFill>
                <a:latin typeface="Josefin Sans Regular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Josefin Sans Regular"/>
              </a:rPr>
              <a:t>logomarca</a:t>
            </a:r>
            <a:r>
              <a:rPr lang="en-US" sz="1200" dirty="0">
                <a:solidFill>
                  <a:srgbClr val="000000"/>
                </a:solidFill>
                <a:latin typeface="Josefin Sans Regular"/>
              </a:rPr>
              <a:t>(s) da</a:t>
            </a:r>
          </a:p>
          <a:p>
            <a:pPr algn="ctr">
              <a:lnSpc>
                <a:spcPts val="1540"/>
              </a:lnSpc>
            </a:pPr>
            <a:r>
              <a:rPr lang="en-US" sz="1200" dirty="0" err="1">
                <a:solidFill>
                  <a:srgbClr val="000000"/>
                </a:solidFill>
                <a:latin typeface="Josefin Sans Regular"/>
              </a:rPr>
              <a:t>Instituição</a:t>
            </a:r>
            <a:r>
              <a:rPr lang="en-US" sz="1200" dirty="0">
                <a:solidFill>
                  <a:srgbClr val="000000"/>
                </a:solidFill>
                <a:latin typeface="Josefin Sans Regular"/>
              </a:rPr>
              <a:t>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E13A233-60C1-4B6E-9A4E-B726DD524F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0907" y="520209"/>
            <a:ext cx="5443715" cy="49401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4A50EEE-AD93-44CE-BC16-24C6110F9E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1618" y="873522"/>
            <a:ext cx="5583085" cy="44325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386A1A7-AE28-435A-A141-70675F25A1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11618" y="1187530"/>
            <a:ext cx="1584179" cy="426874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7DA73AF7-64A0-4805-BB69-544F03378ED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08304" y="510229"/>
            <a:ext cx="1643283" cy="49401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CB0D106C-AA1A-492F-8E97-B136BC964BB8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45563"/>
          <a:stretch/>
        </p:blipFill>
        <p:spPr>
          <a:xfrm>
            <a:off x="7038639" y="1243689"/>
            <a:ext cx="1912948" cy="353771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F5BAAA17-A9A0-4B98-AAD0-0265FAE720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956376" y="928650"/>
            <a:ext cx="851541" cy="300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59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>
            <a:grpSpLocks noChangeAspect="1"/>
          </p:cNvGrpSpPr>
          <p:nvPr/>
        </p:nvGrpSpPr>
        <p:grpSpPr>
          <a:xfrm>
            <a:off x="323528" y="6203152"/>
            <a:ext cx="8496944" cy="153198"/>
            <a:chOff x="3027317" y="705836"/>
            <a:chExt cx="6729197" cy="98087"/>
          </a:xfrm>
        </p:grpSpPr>
        <p:sp>
          <p:nvSpPr>
            <p:cNvPr id="3" name="2 Rectángulo"/>
            <p:cNvSpPr>
              <a:spLocks noChangeAspect="1"/>
            </p:cNvSpPr>
            <p:nvPr/>
          </p:nvSpPr>
          <p:spPr>
            <a:xfrm>
              <a:off x="3027317" y="770272"/>
              <a:ext cx="6729197" cy="3365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" name="3 Rectángulo"/>
            <p:cNvSpPr>
              <a:spLocks noChangeAspect="1"/>
            </p:cNvSpPr>
            <p:nvPr/>
          </p:nvSpPr>
          <p:spPr>
            <a:xfrm>
              <a:off x="3027317" y="736930"/>
              <a:ext cx="6729197" cy="3365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" name="4 Rectángulo"/>
            <p:cNvSpPr>
              <a:spLocks noChangeAspect="1"/>
            </p:cNvSpPr>
            <p:nvPr/>
          </p:nvSpPr>
          <p:spPr>
            <a:xfrm>
              <a:off x="3027317" y="705836"/>
              <a:ext cx="6729197" cy="33651"/>
            </a:xfrm>
            <a:prstGeom prst="rect">
              <a:avLst/>
            </a:prstGeom>
            <a:solidFill>
              <a:srgbClr val="FFDF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323528" y="6383670"/>
            <a:ext cx="295232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5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email_de_contato@dominio.br</a:t>
            </a:r>
          </a:p>
        </p:txBody>
      </p:sp>
      <p:sp>
        <p:nvSpPr>
          <p:cNvPr id="14" name="1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686872" y="6356589"/>
            <a:ext cx="2133600" cy="365125"/>
          </a:xfrm>
        </p:spPr>
        <p:txBody>
          <a:bodyPr/>
          <a:lstStyle/>
          <a:p>
            <a:fld id="{132FADFE-3B8F-471C-ABF0-DBC7717ECBBC}" type="slidenum">
              <a:rPr lang="es-ES" sz="1600" smtClean="0"/>
              <a:t>2</a:t>
            </a:fld>
            <a:endParaRPr lang="es-ES" sz="1600" dirty="0"/>
          </a:p>
        </p:txBody>
      </p:sp>
      <p:cxnSp>
        <p:nvCxnSpPr>
          <p:cNvPr id="7" name="Conector reto 6"/>
          <p:cNvCxnSpPr>
            <a:cxnSpLocks/>
          </p:cNvCxnSpPr>
          <p:nvPr/>
        </p:nvCxnSpPr>
        <p:spPr>
          <a:xfrm>
            <a:off x="1259632" y="1042453"/>
            <a:ext cx="7560840" cy="846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6588224" y="6356576"/>
            <a:ext cx="1543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4A5E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 XXX</a:t>
            </a:r>
            <a:endParaRPr lang="en-US" sz="1600" b="1" i="1" dirty="0">
              <a:solidFill>
                <a:srgbClr val="4A5E8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2">
            <a:extLst>
              <a:ext uri="{FF2B5EF4-FFF2-40B4-BE49-F238E27FC236}">
                <a16:creationId xmlns:a16="http://schemas.microsoft.com/office/drawing/2014/main" id="{E016EAF9-B289-4143-A7DA-6C0D1F4706B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23528" y="279408"/>
            <a:ext cx="763045" cy="763045"/>
          </a:xfrm>
          <a:prstGeom prst="rect">
            <a:avLst/>
          </a:prstGeom>
        </p:spPr>
      </p:pic>
      <p:grpSp>
        <p:nvGrpSpPr>
          <p:cNvPr id="20" name="Group 3">
            <a:extLst>
              <a:ext uri="{FF2B5EF4-FFF2-40B4-BE49-F238E27FC236}">
                <a16:creationId xmlns:a16="http://schemas.microsoft.com/office/drawing/2014/main" id="{A6D183C8-5BA7-4A29-A6C8-46A98BB53680}"/>
              </a:ext>
            </a:extLst>
          </p:cNvPr>
          <p:cNvGrpSpPr/>
          <p:nvPr/>
        </p:nvGrpSpPr>
        <p:grpSpPr>
          <a:xfrm>
            <a:off x="6300192" y="287390"/>
            <a:ext cx="2520280" cy="643391"/>
            <a:chOff x="0" y="0"/>
            <a:chExt cx="4521906" cy="959903"/>
          </a:xfrm>
        </p:grpSpPr>
        <p:sp>
          <p:nvSpPr>
            <p:cNvPr id="21" name="Freeform 4">
              <a:extLst>
                <a:ext uri="{FF2B5EF4-FFF2-40B4-BE49-F238E27FC236}">
                  <a16:creationId xmlns:a16="http://schemas.microsoft.com/office/drawing/2014/main" id="{22478379-A6EA-4B97-B13E-FFDA1CAC43A4}"/>
                </a:ext>
              </a:extLst>
            </p:cNvPr>
            <p:cNvSpPr/>
            <p:nvPr/>
          </p:nvSpPr>
          <p:spPr>
            <a:xfrm>
              <a:off x="0" y="0"/>
              <a:ext cx="4521906" cy="959903"/>
            </a:xfrm>
            <a:custGeom>
              <a:avLst/>
              <a:gdLst/>
              <a:ahLst/>
              <a:cxnLst/>
              <a:rect l="l" t="t" r="r" b="b"/>
              <a:pathLst>
                <a:path w="4521906" h="959903">
                  <a:moveTo>
                    <a:pt x="0" y="0"/>
                  </a:moveTo>
                  <a:lnTo>
                    <a:pt x="4521906" y="0"/>
                  </a:lnTo>
                  <a:lnTo>
                    <a:pt x="4521906" y="959903"/>
                  </a:lnTo>
                  <a:lnTo>
                    <a:pt x="0" y="959903"/>
                  </a:lnTo>
                  <a:close/>
                </a:path>
              </a:pathLst>
            </a:custGeom>
            <a:solidFill>
              <a:srgbClr val="F58734">
                <a:alpha val="80000"/>
              </a:srgbClr>
            </a:solidFill>
          </p:spPr>
        </p:sp>
      </p:grpSp>
      <p:sp>
        <p:nvSpPr>
          <p:cNvPr id="8" name="Retângulo 7">
            <a:extLst>
              <a:ext uri="{FF2B5EF4-FFF2-40B4-BE49-F238E27FC236}">
                <a16:creationId xmlns:a16="http://schemas.microsoft.com/office/drawing/2014/main" id="{157B327A-030C-466C-90F4-4E4F833175E7}"/>
              </a:ext>
            </a:extLst>
          </p:cNvPr>
          <p:cNvSpPr/>
          <p:nvPr/>
        </p:nvSpPr>
        <p:spPr>
          <a:xfrm>
            <a:off x="6192180" y="377066"/>
            <a:ext cx="2736304" cy="464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540"/>
              </a:lnSpc>
            </a:pPr>
            <a:r>
              <a:rPr lang="en-US" sz="1200" dirty="0" err="1">
                <a:solidFill>
                  <a:srgbClr val="000000"/>
                </a:solidFill>
                <a:latin typeface="Josefin Sans Regular"/>
              </a:rPr>
              <a:t>Espaço</a:t>
            </a:r>
            <a:r>
              <a:rPr lang="en-US" sz="1200" dirty="0">
                <a:solidFill>
                  <a:srgbClr val="000000"/>
                </a:solidFill>
                <a:latin typeface="Josefin Sans Regular"/>
              </a:rPr>
              <a:t> para </a:t>
            </a:r>
            <a:r>
              <a:rPr lang="en-US" sz="1200" dirty="0" err="1">
                <a:solidFill>
                  <a:srgbClr val="000000"/>
                </a:solidFill>
                <a:latin typeface="Josefin Sans Regular"/>
              </a:rPr>
              <a:t>colocar</a:t>
            </a:r>
            <a:r>
              <a:rPr lang="en-US" sz="1200" dirty="0">
                <a:solidFill>
                  <a:srgbClr val="000000"/>
                </a:solidFill>
                <a:latin typeface="Josefin Sans Regular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Josefin Sans Regular"/>
              </a:rPr>
              <a:t>logomarca</a:t>
            </a:r>
            <a:r>
              <a:rPr lang="en-US" sz="1200" dirty="0">
                <a:solidFill>
                  <a:srgbClr val="000000"/>
                </a:solidFill>
                <a:latin typeface="Josefin Sans Regular"/>
              </a:rPr>
              <a:t>(s) da</a:t>
            </a:r>
          </a:p>
          <a:p>
            <a:pPr algn="ctr">
              <a:lnSpc>
                <a:spcPts val="1540"/>
              </a:lnSpc>
            </a:pPr>
            <a:r>
              <a:rPr lang="en-US" sz="1200" dirty="0" err="1">
                <a:solidFill>
                  <a:srgbClr val="000000"/>
                </a:solidFill>
                <a:latin typeface="Josefin Sans Regular"/>
              </a:rPr>
              <a:t>universidade</a:t>
            </a:r>
            <a:r>
              <a:rPr lang="en-US" sz="1200" dirty="0">
                <a:solidFill>
                  <a:srgbClr val="000000"/>
                </a:solidFill>
                <a:latin typeface="Josefin Sans Regular"/>
              </a:rPr>
              <a:t>/</a:t>
            </a:r>
            <a:r>
              <a:rPr lang="en-US" sz="1200" dirty="0" err="1">
                <a:solidFill>
                  <a:srgbClr val="000000"/>
                </a:solidFill>
                <a:latin typeface="Josefin Sans Regular"/>
              </a:rPr>
              <a:t>instituição</a:t>
            </a:r>
            <a:r>
              <a:rPr lang="en-US" sz="1200" dirty="0">
                <a:solidFill>
                  <a:srgbClr val="000000"/>
                </a:solidFill>
                <a:latin typeface="Josefin Sans Regular"/>
              </a:rPr>
              <a:t> de </a:t>
            </a:r>
            <a:r>
              <a:rPr lang="en-US" sz="1200" dirty="0" err="1">
                <a:solidFill>
                  <a:srgbClr val="000000"/>
                </a:solidFill>
                <a:latin typeface="Josefin Sans Regular"/>
              </a:rPr>
              <a:t>origem</a:t>
            </a:r>
            <a:endParaRPr lang="en-US" sz="1200" dirty="0">
              <a:solidFill>
                <a:srgbClr val="000000"/>
              </a:solidFill>
              <a:latin typeface="Josefin Sans Regular"/>
            </a:endParaRPr>
          </a:p>
        </p:txBody>
      </p:sp>
      <p:sp>
        <p:nvSpPr>
          <p:cNvPr id="22" name="TextBox 8">
            <a:extLst>
              <a:ext uri="{FF2B5EF4-FFF2-40B4-BE49-F238E27FC236}">
                <a16:creationId xmlns:a16="http://schemas.microsoft.com/office/drawing/2014/main" id="{23392F52-AF33-4C66-93CD-DFC736C15BD5}"/>
              </a:ext>
            </a:extLst>
          </p:cNvPr>
          <p:cNvSpPr txBox="1"/>
          <p:nvPr/>
        </p:nvSpPr>
        <p:spPr>
          <a:xfrm>
            <a:off x="971600" y="1517695"/>
            <a:ext cx="2744926" cy="3590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800"/>
              </a:lnSpc>
            </a:pPr>
            <a:r>
              <a:rPr lang="en-US" sz="2400" dirty="0" err="1">
                <a:solidFill>
                  <a:srgbClr val="000000"/>
                </a:solidFill>
                <a:latin typeface="Lato"/>
              </a:rPr>
              <a:t>Algumas</a:t>
            </a:r>
            <a:r>
              <a:rPr lang="en-US" sz="2400" dirty="0">
                <a:solidFill>
                  <a:srgbClr val="000000"/>
                </a:solidFill>
                <a:latin typeface="Lato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ato"/>
              </a:rPr>
              <a:t>diretrizes</a:t>
            </a:r>
            <a:r>
              <a:rPr lang="en-US" sz="2400" dirty="0">
                <a:solidFill>
                  <a:srgbClr val="000000"/>
                </a:solidFill>
                <a:latin typeface="Lato"/>
              </a:rPr>
              <a:t>:</a:t>
            </a:r>
          </a:p>
        </p:txBody>
      </p:sp>
      <p:sp>
        <p:nvSpPr>
          <p:cNvPr id="23" name="TextBox 5">
            <a:extLst>
              <a:ext uri="{FF2B5EF4-FFF2-40B4-BE49-F238E27FC236}">
                <a16:creationId xmlns:a16="http://schemas.microsoft.com/office/drawing/2014/main" id="{0C98D33F-574A-4945-A490-10C1B33B6073}"/>
              </a:ext>
            </a:extLst>
          </p:cNvPr>
          <p:cNvSpPr txBox="1"/>
          <p:nvPr/>
        </p:nvSpPr>
        <p:spPr>
          <a:xfrm>
            <a:off x="323528" y="2459801"/>
            <a:ext cx="8496944" cy="25648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>
              <a:lnSpc>
                <a:spcPts val="1960"/>
              </a:lnSpc>
            </a:pPr>
            <a:r>
              <a:rPr lang="en-US" dirty="0">
                <a:solidFill>
                  <a:srgbClr val="000000"/>
                </a:solidFill>
                <a:latin typeface="Open Sans Light"/>
              </a:rPr>
              <a:t>Para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apresentações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orais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sugerimos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o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uso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fonte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Arial 18 para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textos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e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fontes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maiores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para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títulos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e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subtítulos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Não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há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um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formato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rigoroso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para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apresentação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oral, mas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solicitamos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manter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a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marca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do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evento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tamanho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e cores das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logomarcas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). </a:t>
            </a:r>
          </a:p>
          <a:p>
            <a:pPr algn="just">
              <a:lnSpc>
                <a:spcPts val="1960"/>
              </a:lnSpc>
            </a:pPr>
            <a:endParaRPr lang="en-US" dirty="0">
              <a:solidFill>
                <a:srgbClr val="000000"/>
              </a:solidFill>
              <a:latin typeface="Open Sans Light"/>
            </a:endParaRPr>
          </a:p>
          <a:p>
            <a:pPr algn="just">
              <a:lnSpc>
                <a:spcPts val="1960"/>
              </a:lnSpc>
            </a:pPr>
            <a:r>
              <a:rPr lang="en-US" dirty="0" err="1">
                <a:solidFill>
                  <a:srgbClr val="000000"/>
                </a:solidFill>
                <a:latin typeface="Open Sans Light"/>
              </a:rPr>
              <a:t>Os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slides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são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numerados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e, para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adicionar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um novo,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ir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em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: </a:t>
            </a:r>
          </a:p>
          <a:p>
            <a:pPr marL="285750" indent="-285750" algn="just">
              <a:lnSpc>
                <a:spcPts val="1960"/>
              </a:lnSpc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rgbClr val="000000"/>
                </a:solidFill>
                <a:latin typeface="Open Sans Light"/>
              </a:rPr>
              <a:t>Início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        Novo slide       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Duplicar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slide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selecionado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.</a:t>
            </a:r>
          </a:p>
          <a:p>
            <a:pPr marL="285750" indent="-285750" algn="just">
              <a:lnSpc>
                <a:spcPts val="196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Open Sans Light"/>
              </a:rPr>
              <a:t>A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numeração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é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organizada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automaticamente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Não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esqueça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de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colocar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seu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e-mail de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contato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no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rodapé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.</a:t>
            </a:r>
          </a:p>
          <a:p>
            <a:pPr algn="just">
              <a:lnSpc>
                <a:spcPts val="1960"/>
              </a:lnSpc>
            </a:pPr>
            <a:endParaRPr lang="en-US" dirty="0">
              <a:solidFill>
                <a:srgbClr val="000000"/>
              </a:solidFill>
              <a:latin typeface="Open Sans Light"/>
            </a:endParaRPr>
          </a:p>
          <a:p>
            <a:pPr algn="just">
              <a:lnSpc>
                <a:spcPts val="1960"/>
              </a:lnSpc>
            </a:pPr>
            <a:r>
              <a:rPr lang="en-US" dirty="0">
                <a:solidFill>
                  <a:srgbClr val="000000"/>
                </a:solidFill>
                <a:latin typeface="Open Sans Light"/>
              </a:rPr>
              <a:t>As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apresentações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deverão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ter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, no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máximo</a:t>
            </a:r>
            <a:r>
              <a:rPr lang="en-US" dirty="0">
                <a:solidFill>
                  <a:srgbClr val="000000"/>
                </a:solidFill>
                <a:latin typeface="Open Sans Light"/>
              </a:rPr>
              <a:t>, 15 </a:t>
            </a:r>
            <a:r>
              <a:rPr lang="en-US" dirty="0" err="1">
                <a:solidFill>
                  <a:srgbClr val="000000"/>
                </a:solidFill>
                <a:latin typeface="Open Sans Light"/>
              </a:rPr>
              <a:t>minutos</a:t>
            </a:r>
            <a:r>
              <a:rPr lang="en-US">
                <a:solidFill>
                  <a:srgbClr val="000000"/>
                </a:solidFill>
                <a:latin typeface="Open Sans Light"/>
              </a:rPr>
              <a:t>.</a:t>
            </a:r>
            <a:endParaRPr lang="en-US" dirty="0">
              <a:solidFill>
                <a:srgbClr val="000000"/>
              </a:solidFill>
              <a:latin typeface="Open Sans Light"/>
            </a:endParaRPr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18D164BB-B4F0-4D73-B119-06882AB48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3663" y="216109"/>
            <a:ext cx="4079012" cy="374111"/>
          </a:xfrm>
          <a:prstGeom prst="rect">
            <a:avLst/>
          </a:prstGeom>
        </p:spPr>
      </p:pic>
      <p:cxnSp>
        <p:nvCxnSpPr>
          <p:cNvPr id="10" name="Conector de Seta Reta 9">
            <a:extLst>
              <a:ext uri="{FF2B5EF4-FFF2-40B4-BE49-F238E27FC236}">
                <a16:creationId xmlns:a16="http://schemas.microsoft.com/office/drawing/2014/main" id="{85661D44-EC6E-4837-ADAD-59C5C42CE921}"/>
              </a:ext>
            </a:extLst>
          </p:cNvPr>
          <p:cNvCxnSpPr>
            <a:cxnSpLocks/>
          </p:cNvCxnSpPr>
          <p:nvPr/>
        </p:nvCxnSpPr>
        <p:spPr>
          <a:xfrm>
            <a:off x="1403648" y="4105086"/>
            <a:ext cx="2160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D311CEDF-6929-4C74-845D-3348D717D61D}"/>
              </a:ext>
            </a:extLst>
          </p:cNvPr>
          <p:cNvCxnSpPr>
            <a:cxnSpLocks/>
          </p:cNvCxnSpPr>
          <p:nvPr/>
        </p:nvCxnSpPr>
        <p:spPr>
          <a:xfrm>
            <a:off x="2987824" y="4105086"/>
            <a:ext cx="2076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m 15">
            <a:extLst>
              <a:ext uri="{FF2B5EF4-FFF2-40B4-BE49-F238E27FC236}">
                <a16:creationId xmlns:a16="http://schemas.microsoft.com/office/drawing/2014/main" id="{F9FC0EAC-349A-4F81-B3F1-3C2B0BAA89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420" y="459420"/>
            <a:ext cx="4167267" cy="329404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424CCEBA-997D-45D2-B6A9-CF01E6F367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1060" y="686869"/>
            <a:ext cx="1253024" cy="337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3419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171</Words>
  <Application>Microsoft Office PowerPoint</Application>
  <PresentationFormat>Apresentação na tela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10" baseType="lpstr">
      <vt:lpstr>Arial</vt:lpstr>
      <vt:lpstr>Calibri</vt:lpstr>
      <vt:lpstr>Josefin Sans Regular</vt:lpstr>
      <vt:lpstr>Lato</vt:lpstr>
      <vt:lpstr>Montserrat Bold</vt:lpstr>
      <vt:lpstr>Open Sans</vt:lpstr>
      <vt:lpstr>Open Sans Light</vt:lpstr>
      <vt:lpstr>Tema de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Daniane</dc:creator>
  <cp:lastModifiedBy>Mariana Souza</cp:lastModifiedBy>
  <cp:revision>26</cp:revision>
  <dcterms:created xsi:type="dcterms:W3CDTF">2017-12-06T01:36:49Z</dcterms:created>
  <dcterms:modified xsi:type="dcterms:W3CDTF">2020-11-21T23:28:28Z</dcterms:modified>
</cp:coreProperties>
</file>